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3" r:id="rId2"/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1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0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9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9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C251-F8E6-42F4-882B-B9C0C0AB493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1EE02-8D33-44AC-A990-2C484C9E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954" y="1787236"/>
            <a:ext cx="8506691" cy="1174173"/>
          </a:xfrm>
        </p:spPr>
        <p:txBody>
          <a:bodyPr>
            <a:normAutofit/>
          </a:bodyPr>
          <a:lstStyle/>
          <a:p>
            <a:r>
              <a:rPr lang="fa-IR" dirty="0" smtClean="0"/>
              <a:t>بنام خدا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254" y="524739"/>
            <a:ext cx="8835737" cy="3397829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/>
              <a:t>واحد انفورماتیک دانشکده دندانپزشکی کرمانشاه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b="1" dirty="0" smtClean="0"/>
              <a:t>کارشناس نرم افزار:مهندس کاوه خدامرادی دارای مدرک کارشناسی نرم افزاروفوق لیسانس معماری کامپیوتر</a:t>
            </a:r>
          </a:p>
          <a:p>
            <a:pPr algn="r"/>
            <a:r>
              <a:rPr lang="fa-IR" b="1" dirty="0" smtClean="0"/>
              <a:t>مسئول پیگیری واحد:وحید یلوه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13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شرح خدمات ارائه شده از سوی واحدانفورماتیک: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5879" y="3336224"/>
            <a:ext cx="8552121" cy="1655762"/>
          </a:xfrm>
        </p:spPr>
        <p:txBody>
          <a:bodyPr>
            <a:noAutofit/>
          </a:bodyPr>
          <a:lstStyle/>
          <a:p>
            <a:pPr algn="r" rtl="1"/>
            <a:r>
              <a:rPr lang="fa-IR" sz="2000" dirty="0" smtClean="0"/>
              <a:t>1- جاری وپیاده سازی نرم افزارهای موجود ومورد استفاده در دانشکده به شرح:</a:t>
            </a:r>
          </a:p>
          <a:p>
            <a:pPr marL="342900" indent="-342900" algn="r" rtl="1">
              <a:buFontTx/>
              <a:buChar char="-"/>
            </a:pPr>
            <a:r>
              <a:rPr lang="fa-IR" sz="2000" dirty="0" smtClean="0"/>
              <a:t>اتوماسیون اداری،اختصاص یوزر و پسورد به دانشجویان و اساتید وکارمندان نرم افزارهای،حسابداری(تعهدی) </a:t>
            </a:r>
          </a:p>
          <a:p>
            <a:pPr marL="342900" indent="-342900" algn="r" rtl="1">
              <a:buFontTx/>
              <a:buChar char="-"/>
            </a:pPr>
            <a:r>
              <a:rPr lang="fa-IR" sz="2000" dirty="0" smtClean="0"/>
              <a:t>حضورغیاب پرسنلی/اساتید</a:t>
            </a:r>
          </a:p>
          <a:p>
            <a:pPr marL="342900" indent="-342900" algn="r" rtl="1">
              <a:buFontTx/>
              <a:buChar char="-"/>
            </a:pPr>
            <a:r>
              <a:rPr lang="fa-IR" sz="2000" dirty="0" smtClean="0"/>
              <a:t>نصب و بکارگیری آنتی ویروس جهت ایمنی نرم افزار و شبکه های موجود </a:t>
            </a:r>
          </a:p>
          <a:p>
            <a:pPr algn="r" rtl="1"/>
            <a:r>
              <a:rPr lang="fa-IR" sz="2000" dirty="0" smtClean="0"/>
              <a:t>2- به روزرسانی خدمات سخت افزاری کامپیوترها به شرح 65 دستگاه کامپیوتر،5 دستگاه مودم در مکانهای</a:t>
            </a:r>
            <a:r>
              <a:rPr lang="fa-IR" sz="2000" dirty="0"/>
              <a:t> </a:t>
            </a:r>
            <a:r>
              <a:rPr lang="fa-IR" sz="2000" dirty="0" smtClean="0"/>
              <a:t>مختلف.</a:t>
            </a:r>
          </a:p>
          <a:p>
            <a:pPr algn="r" rtl="1"/>
            <a:r>
              <a:rPr lang="fa-IR" sz="2000" dirty="0" smtClean="0"/>
              <a:t>3-پشتیبانی از سرورهای</a:t>
            </a:r>
            <a:r>
              <a:rPr lang="en-US" sz="2000" dirty="0" smtClean="0"/>
              <a:t> dis </a:t>
            </a:r>
            <a:r>
              <a:rPr lang="fa-IR" sz="2000" dirty="0" smtClean="0"/>
              <a:t>،آنتی ویروس و تعهدی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38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/>
              <a:t>نمودارقالبی بهره برداری دانشجویان از امکانات رایانه دانشکده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218" y="1943100"/>
            <a:ext cx="10515600" cy="4351338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dirty="0" smtClean="0"/>
              <a:t>نمودارقالبی بهره برداری پرسنل  و اساتید از امکانات رایانه دانشکده</a:t>
            </a:r>
          </a:p>
          <a:p>
            <a:pPr algn="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2218" y="1943100"/>
            <a:ext cx="2098964" cy="1039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اختصاص شماره دانشجویی و معرفی دانشجو از سوی آموزش به واحد ای تی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56264" y="2431473"/>
            <a:ext cx="374072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96591" y="1943100"/>
            <a:ext cx="2036618" cy="111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تعریف نام کاربری و کلمه عبورجهت دسترسی به اینترنت در دانشکده و خوابگاه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9370" y="4470256"/>
            <a:ext cx="1880754" cy="1059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معرفی اساتید و پرسنل با عنوان و سمت شغلی از سوی کارگزینی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273136" y="5049981"/>
            <a:ext cx="457200" cy="197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94019" y="4535631"/>
            <a:ext cx="1839190" cy="12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راه اندازی کارتابل اتوماسیون اداری واختصاص نام کاربری و کلمه عبور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096000" y="5049981"/>
            <a:ext cx="606137" cy="197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89174" y="4535631"/>
            <a:ext cx="1808017" cy="1345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رفع نواقص و خدمات رسانی اینترنی و نرم افزاری جهت پرسنل حسب تماس تلفنی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8853055" y="5049981"/>
            <a:ext cx="477981" cy="197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466118" y="4535631"/>
            <a:ext cx="2286000" cy="1418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تهیه درخواست خرید سخت افزار مورد نیاز جهت تداوم خدمات رسانی  اینترنت و همکاری لازم با تدارکات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79371" y="5631873"/>
            <a:ext cx="1880753" cy="1226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رفع مشکلات بوجود آمده  در  اینترنت درجهت مداومت استفاده اساتید وپرسنل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6096000" y="2431473"/>
            <a:ext cx="40870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02137" y="1828800"/>
            <a:ext cx="1880754" cy="1226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رفع مشکلات بوجود آمده  در  اینترنت درجهت مداومت استفاده دانشجویان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20" y="93518"/>
            <a:ext cx="6802863" cy="676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220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بنام خدا</vt:lpstr>
      <vt:lpstr>واحد انفورماتیک دانشکده دندانپزشکی کرمانشاه</vt:lpstr>
      <vt:lpstr>شرح خدمات ارائه شده از سوی واحدانفورماتیک:</vt:lpstr>
      <vt:lpstr>نمودارقالبی بهره برداری دانشجویان از امکانات رایانه دانشکده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واحد انفورماتیک دانشکده دندانپزشکی کرمانشاه</dc:title>
  <dc:creator>it</dc:creator>
  <cp:lastModifiedBy>it</cp:lastModifiedBy>
  <cp:revision>18</cp:revision>
  <dcterms:created xsi:type="dcterms:W3CDTF">2024-02-18T08:35:57Z</dcterms:created>
  <dcterms:modified xsi:type="dcterms:W3CDTF">2024-02-20T04:45:55Z</dcterms:modified>
</cp:coreProperties>
</file>